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handoutMasterIdLst>
    <p:handoutMasterId r:id="rId10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948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2FDA05-6D89-4C85-A1C4-603FAC40183A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6C988F-984B-48C6-934A-6EB4E4C6F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3315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91033-410C-4A49-982D-186C29786DA6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304800"/>
            <a:ext cx="7125113" cy="924475"/>
          </a:xfrm>
        </p:spPr>
        <p:txBody>
          <a:bodyPr/>
          <a:lstStyle/>
          <a:p>
            <a:r>
              <a:rPr lang="en-US" dirty="0" smtClean="0">
                <a:solidFill>
                  <a:srgbClr val="92D050"/>
                </a:solidFill>
              </a:rPr>
              <a:t>Me </a:t>
            </a:r>
            <a:r>
              <a:rPr lang="en-US" dirty="0" err="1" smtClean="0">
                <a:solidFill>
                  <a:srgbClr val="92D050"/>
                </a:solidFill>
              </a:rPr>
              <a:t>llamo</a:t>
            </a:r>
            <a:r>
              <a:rPr lang="en-US" dirty="0" smtClean="0">
                <a:solidFill>
                  <a:srgbClr val="92D050"/>
                </a:solidFill>
              </a:rPr>
              <a:t> __________ </a:t>
            </a:r>
            <a:r>
              <a:rPr lang="en-US" dirty="0" err="1" smtClean="0">
                <a:solidFill>
                  <a:srgbClr val="92D050"/>
                </a:solidFill>
              </a:rPr>
              <a:t>Clase</a:t>
            </a:r>
            <a:r>
              <a:rPr lang="en-US" dirty="0" smtClean="0">
                <a:solidFill>
                  <a:srgbClr val="92D050"/>
                </a:solidFill>
              </a:rPr>
              <a:t> 802</a:t>
            </a:r>
            <a:br>
              <a:rPr lang="en-US" dirty="0" smtClean="0">
                <a:solidFill>
                  <a:srgbClr val="92D050"/>
                </a:solidFill>
              </a:rPr>
            </a:br>
            <a:r>
              <a:rPr lang="en-US" dirty="0" smtClean="0">
                <a:solidFill>
                  <a:srgbClr val="92D050"/>
                </a:solidFill>
              </a:rPr>
              <a:t>La </a:t>
            </a:r>
            <a:r>
              <a:rPr lang="en-US" dirty="0" err="1" smtClean="0">
                <a:solidFill>
                  <a:srgbClr val="92D050"/>
                </a:solidFill>
              </a:rPr>
              <a:t>fecha</a:t>
            </a:r>
            <a:r>
              <a:rPr lang="en-US" dirty="0" smtClean="0">
                <a:solidFill>
                  <a:srgbClr val="92D050"/>
                </a:solidFill>
              </a:rPr>
              <a:t> </a:t>
            </a:r>
            <a:r>
              <a:rPr lang="en-US" dirty="0" err="1" smtClean="0">
                <a:solidFill>
                  <a:srgbClr val="92D050"/>
                </a:solidFill>
              </a:rPr>
              <a:t>es</a:t>
            </a:r>
            <a:r>
              <a:rPr lang="en-US" dirty="0" smtClean="0">
                <a:solidFill>
                  <a:srgbClr val="92D050"/>
                </a:solidFill>
              </a:rPr>
              <a:t> 6 de mayo el 2014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1295400"/>
            <a:ext cx="8382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33CC"/>
                </a:solidFill>
              </a:rPr>
              <a:t>Proposito</a:t>
            </a:r>
            <a:r>
              <a:rPr lang="en-US" sz="3200" dirty="0" smtClean="0">
                <a:solidFill>
                  <a:srgbClr val="FF33CC"/>
                </a:solidFill>
              </a:rPr>
              <a:t> # 71: </a:t>
            </a:r>
            <a:r>
              <a:rPr lang="en-US" sz="3200" dirty="0" smtClean="0"/>
              <a:t>¿</a:t>
            </a:r>
            <a:r>
              <a:rPr lang="en-US" sz="3200" dirty="0" err="1" smtClean="0"/>
              <a:t>Cómo</a:t>
            </a:r>
            <a:r>
              <a:rPr lang="en-US" sz="3200" dirty="0" smtClean="0"/>
              <a:t> </a:t>
            </a:r>
            <a:r>
              <a:rPr lang="en-US" sz="3200" dirty="0" err="1" smtClean="0"/>
              <a:t>repasamos</a:t>
            </a:r>
            <a:r>
              <a:rPr lang="en-US" sz="3200" dirty="0" smtClean="0"/>
              <a:t> para el EXAMEN CAPITULO 4 del VIERNES?</a:t>
            </a:r>
          </a:p>
          <a:p>
            <a:r>
              <a:rPr lang="en-US" sz="3200" dirty="0" err="1" smtClean="0">
                <a:solidFill>
                  <a:srgbClr val="FF33CC"/>
                </a:solidFill>
              </a:rPr>
              <a:t>Actividad</a:t>
            </a:r>
            <a:r>
              <a:rPr lang="en-US" sz="3200" dirty="0" smtClean="0">
                <a:solidFill>
                  <a:srgbClr val="FF33CC"/>
                </a:solidFill>
              </a:rPr>
              <a:t> </a:t>
            </a:r>
            <a:r>
              <a:rPr lang="en-US" sz="3200" dirty="0" err="1" smtClean="0">
                <a:solidFill>
                  <a:srgbClr val="FF33CC"/>
                </a:solidFill>
              </a:rPr>
              <a:t>Inicial:</a:t>
            </a:r>
            <a:r>
              <a:rPr lang="en-US" sz="3200" dirty="0" err="1" smtClean="0"/>
              <a:t>Copia</a:t>
            </a:r>
            <a:r>
              <a:rPr lang="en-US" sz="3200" dirty="0" smtClean="0"/>
              <a:t> y </a:t>
            </a:r>
            <a:r>
              <a:rPr lang="en-US" sz="3200" dirty="0" err="1" smtClean="0"/>
              <a:t>responde</a:t>
            </a:r>
            <a:endParaRPr lang="en-US" sz="32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¿</a:t>
            </a:r>
            <a:r>
              <a:rPr lang="en-US" sz="3200" dirty="0" err="1" smtClean="0"/>
              <a:t>Aprendes</a:t>
            </a:r>
            <a:r>
              <a:rPr lang="en-US" sz="3200" dirty="0" smtClean="0"/>
              <a:t> </a:t>
            </a:r>
            <a:r>
              <a:rPr lang="en-US" sz="3200" dirty="0" err="1" smtClean="0"/>
              <a:t>español</a:t>
            </a:r>
            <a:r>
              <a:rPr lang="en-US" sz="3200" dirty="0" smtClean="0"/>
              <a:t> en la </a:t>
            </a:r>
            <a:r>
              <a:rPr lang="en-US" sz="3200" dirty="0" err="1" smtClean="0"/>
              <a:t>escuela</a:t>
            </a:r>
            <a:r>
              <a:rPr lang="en-US" sz="3200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¿</a:t>
            </a:r>
            <a:r>
              <a:rPr lang="en-US" sz="3200" dirty="0" err="1" smtClean="0"/>
              <a:t>Comen</a:t>
            </a:r>
            <a:r>
              <a:rPr lang="en-US" sz="3200" dirty="0" smtClean="0"/>
              <a:t> los </a:t>
            </a:r>
            <a:r>
              <a:rPr lang="en-US" sz="3200" dirty="0" err="1" smtClean="0"/>
              <a:t>alumnos</a:t>
            </a:r>
            <a:r>
              <a:rPr lang="en-US" sz="3200" dirty="0" smtClean="0"/>
              <a:t> en la cafeteria?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¿</a:t>
            </a:r>
            <a:r>
              <a:rPr lang="en-US" sz="3200" dirty="0" err="1"/>
              <a:t>V</a:t>
            </a:r>
            <a:r>
              <a:rPr lang="en-US" sz="3200" dirty="0" err="1" smtClean="0"/>
              <a:t>en</a:t>
            </a:r>
            <a:r>
              <a:rPr lang="en-US" sz="3200" dirty="0" smtClean="0"/>
              <a:t> </a:t>
            </a:r>
            <a:r>
              <a:rPr lang="en-US" sz="3200" dirty="0" err="1" smtClean="0"/>
              <a:t>ustedes</a:t>
            </a:r>
            <a:r>
              <a:rPr lang="en-US" sz="3200" dirty="0" smtClean="0"/>
              <a:t> a </a:t>
            </a:r>
            <a:r>
              <a:rPr lang="en-US" sz="3200" dirty="0" err="1" smtClean="0"/>
              <a:t>sus</a:t>
            </a:r>
            <a:r>
              <a:rPr lang="en-US" sz="3200" dirty="0" smtClean="0"/>
              <a:t> amigos </a:t>
            </a:r>
            <a:r>
              <a:rPr lang="en-US" sz="3200" dirty="0" err="1" smtClean="0"/>
              <a:t>despues</a:t>
            </a:r>
            <a:r>
              <a:rPr lang="en-US" sz="3200" dirty="0" smtClean="0"/>
              <a:t> de </a:t>
            </a:r>
            <a:r>
              <a:rPr lang="en-US" sz="3200" dirty="0" err="1" smtClean="0"/>
              <a:t>las</a:t>
            </a:r>
            <a:r>
              <a:rPr lang="en-US" sz="3200" dirty="0" smtClean="0"/>
              <a:t> </a:t>
            </a:r>
            <a:r>
              <a:rPr lang="en-US" sz="3200" dirty="0" err="1" smtClean="0"/>
              <a:t>clases</a:t>
            </a:r>
            <a:r>
              <a:rPr lang="en-US" sz="3200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¿</a:t>
            </a:r>
            <a:r>
              <a:rPr lang="en-US" sz="3200" dirty="0" err="1" smtClean="0"/>
              <a:t>Viven</a:t>
            </a:r>
            <a:r>
              <a:rPr lang="en-US" sz="3200" dirty="0" smtClean="0"/>
              <a:t> </a:t>
            </a:r>
            <a:r>
              <a:rPr lang="en-US" sz="3200" dirty="0" err="1" smtClean="0"/>
              <a:t>ustedes</a:t>
            </a:r>
            <a:r>
              <a:rPr lang="en-US" sz="3200" dirty="0" smtClean="0"/>
              <a:t> en </a:t>
            </a:r>
            <a:r>
              <a:rPr lang="en-US" sz="3200" dirty="0" err="1" smtClean="0"/>
              <a:t>una</a:t>
            </a:r>
            <a:r>
              <a:rPr lang="en-US" sz="3200" dirty="0" smtClean="0"/>
              <a:t> casa </a:t>
            </a:r>
            <a:r>
              <a:rPr lang="en-US" sz="3200" dirty="0" err="1" smtClean="0"/>
              <a:t>privada</a:t>
            </a:r>
            <a:r>
              <a:rPr lang="en-US" sz="3200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¿</a:t>
            </a:r>
            <a:r>
              <a:rPr lang="en-US" sz="3200" dirty="0" err="1" smtClean="0"/>
              <a:t>Escuchas</a:t>
            </a:r>
            <a:r>
              <a:rPr lang="en-US" sz="3200" dirty="0" smtClean="0"/>
              <a:t> la radio?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¿</a:t>
            </a:r>
            <a:r>
              <a:rPr lang="en-US" sz="3200" dirty="0" err="1" smtClean="0"/>
              <a:t>Escribes</a:t>
            </a:r>
            <a:r>
              <a:rPr lang="en-US" sz="3200" dirty="0" smtClean="0"/>
              <a:t> mucho en la </a:t>
            </a:r>
            <a:r>
              <a:rPr lang="en-US" sz="3200" dirty="0" err="1" smtClean="0"/>
              <a:t>clase</a:t>
            </a:r>
            <a:r>
              <a:rPr lang="en-US" sz="3200" dirty="0" smtClean="0"/>
              <a:t> de </a:t>
            </a:r>
            <a:r>
              <a:rPr lang="en-US" sz="3200" dirty="0" err="1" smtClean="0"/>
              <a:t>español</a:t>
            </a:r>
            <a:r>
              <a:rPr lang="en-US" sz="3200" dirty="0" smtClean="0"/>
              <a:t>?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7575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43200" y="-533400"/>
            <a:ext cx="14773076" cy="830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257800" y="533400"/>
            <a:ext cx="3276600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PRACTICA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0" y="6197025"/>
            <a:ext cx="3276600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84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90750" y="-276016"/>
            <a:ext cx="13773150" cy="7743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257800" y="228600"/>
            <a:ext cx="3276600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PRACTICA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077200" y="5638800"/>
            <a:ext cx="3276600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813375"/>
            <a:ext cx="601980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Label the food, drink and/or meal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4828" y="4447401"/>
            <a:ext cx="348172" cy="276999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  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52810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37147" y="304800"/>
            <a:ext cx="13824347" cy="777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486400" y="863025"/>
            <a:ext cx="3276600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PRACTICA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" y="1595735"/>
            <a:ext cx="9296400" cy="83099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Fill in the bank with the correct </a:t>
            </a:r>
            <a:r>
              <a:rPr lang="en-US" sz="2400" b="1" dirty="0">
                <a:solidFill>
                  <a:srgbClr val="00B050"/>
                </a:solidFill>
              </a:rPr>
              <a:t>e</a:t>
            </a:r>
            <a:r>
              <a:rPr lang="en-US" sz="2400" b="1" dirty="0" smtClean="0">
                <a:solidFill>
                  <a:srgbClr val="00B050"/>
                </a:solidFill>
              </a:rPr>
              <a:t>xpression from the word bank</a:t>
            </a:r>
            <a:endParaRPr lang="en-US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95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09800" y="304800"/>
            <a:ext cx="13959880" cy="784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257800" y="863025"/>
            <a:ext cx="3581400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PRACTICA     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46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2150" y="15240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181600" y="685800"/>
            <a:ext cx="3581400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PRACTICA     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95400" y="6349425"/>
            <a:ext cx="7086600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   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0" y="3886200"/>
            <a:ext cx="11095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(magazine)</a:t>
            </a:r>
            <a:endParaRPr lang="en-US" sz="16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09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00" y="246674"/>
            <a:ext cx="13792200" cy="7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34000" y="863025"/>
            <a:ext cx="3911600" cy="15696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PRACTICA</a:t>
            </a:r>
          </a:p>
          <a:p>
            <a:pPr algn="ctr"/>
            <a:endParaRPr lang="en-US" sz="3200" b="1" dirty="0">
              <a:solidFill>
                <a:srgbClr val="FF0000"/>
              </a:solidFill>
            </a:endParaRPr>
          </a:p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     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91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err="1" smtClean="0">
                <a:solidFill>
                  <a:srgbClr val="FF33CC"/>
                </a:solidFill>
              </a:rPr>
              <a:t>Tarea</a:t>
            </a:r>
            <a:r>
              <a:rPr lang="en-US" sz="4000" b="1" dirty="0" smtClean="0">
                <a:solidFill>
                  <a:srgbClr val="FF33CC"/>
                </a:solidFill>
              </a:rPr>
              <a:t> # 71</a:t>
            </a:r>
            <a:endParaRPr lang="en-US" sz="4000" b="1" dirty="0">
              <a:solidFill>
                <a:srgbClr val="FF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07361"/>
            <a:ext cx="8915400" cy="4051437"/>
          </a:xfrm>
        </p:spPr>
        <p:txBody>
          <a:bodyPr>
            <a:normAutofit fontScale="92500" lnSpcReduction="20000"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EXAMEN: CAPITULO 4 ON FRIDAY!!!!</a:t>
            </a:r>
          </a:p>
          <a:p>
            <a:r>
              <a:rPr lang="en-US" sz="3200" b="1" dirty="0" smtClean="0"/>
              <a:t>ONLINE QUIZ DUE FRIDAY BY MIDNIGHT!!!!!!</a:t>
            </a:r>
          </a:p>
          <a:p>
            <a:r>
              <a:rPr lang="en-US" sz="3200" dirty="0" smtClean="0"/>
              <a:t>Go to </a:t>
            </a:r>
            <a:r>
              <a:rPr lang="en-US" sz="3200" dirty="0" smtClean="0">
                <a:hlinkClick r:id="rId2"/>
              </a:rPr>
              <a:t>www.glencoe.com</a:t>
            </a:r>
            <a:endParaRPr lang="en-US" sz="3200" dirty="0" smtClean="0"/>
          </a:p>
          <a:p>
            <a:r>
              <a:rPr lang="en-US" sz="3200" dirty="0" err="1" smtClean="0"/>
              <a:t>QuickPassCode</a:t>
            </a:r>
            <a:r>
              <a:rPr lang="en-US" sz="3200" dirty="0" smtClean="0"/>
              <a:t>: </a:t>
            </a:r>
            <a:r>
              <a:rPr lang="en-US" sz="3200" b="1" dirty="0" smtClean="0"/>
              <a:t>ASD4003c4</a:t>
            </a:r>
          </a:p>
          <a:p>
            <a:pPr lvl="1"/>
            <a:r>
              <a:rPr lang="en-US" sz="2600" dirty="0" smtClean="0"/>
              <a:t>Under </a:t>
            </a:r>
            <a:r>
              <a:rPr lang="en-US" sz="2600" u="sng" dirty="0" smtClean="0"/>
              <a:t>Test Prep/Assessment</a:t>
            </a:r>
          </a:p>
          <a:p>
            <a:pPr lvl="2"/>
            <a:r>
              <a:rPr lang="en-US" sz="2400" dirty="0" smtClean="0"/>
              <a:t>Do REPASO DEL CAPITULO SELFCHECK QUIZ</a:t>
            </a:r>
          </a:p>
          <a:p>
            <a:pPr lvl="3"/>
            <a:r>
              <a:rPr lang="en-US" sz="2200" dirty="0" smtClean="0"/>
              <a:t>Section ID: </a:t>
            </a:r>
            <a:r>
              <a:rPr lang="en-US" sz="2200" b="1" dirty="0" smtClean="0"/>
              <a:t>802</a:t>
            </a:r>
          </a:p>
          <a:p>
            <a:pPr lvl="3"/>
            <a:r>
              <a:rPr lang="en-US" sz="2200" dirty="0" smtClean="0"/>
              <a:t>Teacher email: </a:t>
            </a:r>
            <a:r>
              <a:rPr lang="en-US" sz="2200" i="1" dirty="0" smtClean="0"/>
              <a:t>hzumaeta@renaissancecharter.org</a:t>
            </a:r>
            <a:endParaRPr lang="en-US" sz="2200" i="1" dirty="0"/>
          </a:p>
        </p:txBody>
      </p:sp>
    </p:spTree>
    <p:extLst>
      <p:ext uri="{BB962C8B-B14F-4D97-AF65-F5344CB8AC3E}">
        <p14:creationId xmlns:p14="http://schemas.microsoft.com/office/powerpoint/2010/main" val="407833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Summer</Template>
  <TotalTime>236</TotalTime>
  <Words>143</Words>
  <Application>Microsoft Office PowerPoint</Application>
  <PresentationFormat>On-screen Show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Summer</vt:lpstr>
      <vt:lpstr>Me llamo __________ Clase 802 La fecha es 6 de mayo el 2014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Tarea # 71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802 La fecha es 6 de mayo el 2014</dc:title>
  <dc:creator>Helen Zumaeta</dc:creator>
  <cp:lastModifiedBy>Helen Zumaeta</cp:lastModifiedBy>
  <cp:revision>10</cp:revision>
  <cp:lastPrinted>2014-05-06T18:23:24Z</cp:lastPrinted>
  <dcterms:created xsi:type="dcterms:W3CDTF">2014-05-06T16:11:11Z</dcterms:created>
  <dcterms:modified xsi:type="dcterms:W3CDTF">2014-05-06T20:07:36Z</dcterms:modified>
</cp:coreProperties>
</file>